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notesSlides/notesSlide22.xml" ContentType="application/vnd.openxmlformats-officedocument.presentationml.notesSlide+xml"/>
  <Override PartName="/ppt/charts/chart21.xml" ContentType="application/vnd.openxmlformats-officedocument.drawingml.chart+xml"/>
  <Override PartName="/ppt/notesSlides/notesSlide23.xml" ContentType="application/vnd.openxmlformats-officedocument.presentationml.notesSlide+xml"/>
  <Override PartName="/ppt/charts/chart22.xml" ContentType="application/vnd.openxmlformats-officedocument.drawingml.chart+xml"/>
  <Override PartName="/ppt/notesSlides/notesSlide24.xml" ContentType="application/vnd.openxmlformats-officedocument.presentationml.notesSlide+xml"/>
  <Override PartName="/ppt/charts/chart23.xml" ContentType="application/vnd.openxmlformats-officedocument.drawingml.chart+xml"/>
  <Override PartName="/ppt/notesSlides/notesSlide25.xml" ContentType="application/vnd.openxmlformats-officedocument.presentationml.notesSlide+xml"/>
  <Override PartName="/ppt/charts/chart24.xml" ContentType="application/vnd.openxmlformats-officedocument.drawingml.chart+xml"/>
  <Override PartName="/ppt/notesSlides/notesSlide26.xml" ContentType="application/vnd.openxmlformats-officedocument.presentationml.notesSlide+xml"/>
  <Override PartName="/ppt/charts/chart25.xml" ContentType="application/vnd.openxmlformats-officedocument.drawingml.chart+xml"/>
  <Override PartName="/ppt/notesSlides/notesSlide27.xml" ContentType="application/vnd.openxmlformats-officedocument.presentationml.notesSlide+xml"/>
  <Override PartName="/ppt/charts/chart26.xml" ContentType="application/vnd.openxmlformats-officedocument.drawingml.chart+xml"/>
  <Override PartName="/ppt/notesSlides/notesSlide28.xml" ContentType="application/vnd.openxmlformats-officedocument.presentationml.notesSlide+xml"/>
  <Override PartName="/ppt/charts/chart27.xml" ContentType="application/vnd.openxmlformats-officedocument.drawingml.chart+xml"/>
  <Override PartName="/ppt/notesSlides/notesSlide29.xml" ContentType="application/vnd.openxmlformats-officedocument.presentationml.notesSlide+xml"/>
  <Override PartName="/ppt/charts/chart28.xml" ContentType="application/vnd.openxmlformats-officedocument.drawingml.chart+xml"/>
  <Override PartName="/ppt/notesSlides/notesSlide30.xml" ContentType="application/vnd.openxmlformats-officedocument.presentationml.notesSlide+xml"/>
  <Override PartName="/ppt/charts/chart29.xml" ContentType="application/vnd.openxmlformats-officedocument.drawingml.chart+xml"/>
  <Override PartName="/ppt/notesSlides/notesSlide31.xml" ContentType="application/vnd.openxmlformats-officedocument.presentationml.notesSlide+xml"/>
  <Override PartName="/ppt/charts/chart30.xml" ContentType="application/vnd.openxmlformats-officedocument.drawingml.chart+xml"/>
  <Override PartName="/ppt/notesSlides/notesSlide32.xml" ContentType="application/vnd.openxmlformats-officedocument.presentationml.notesSlide+xml"/>
  <Override PartName="/ppt/charts/chart31.xml" ContentType="application/vnd.openxmlformats-officedocument.drawingml.chart+xml"/>
  <Override PartName="/ppt/notesSlides/notesSlide33.xml" ContentType="application/vnd.openxmlformats-officedocument.presentationml.notesSlide+xml"/>
  <Override PartName="/ppt/charts/chart3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5"/>
  </p:notesMasterIdLst>
  <p:sldIdLst>
    <p:sldId id="263" r:id="rId2"/>
    <p:sldId id="268" r:id="rId3"/>
    <p:sldId id="271" r:id="rId4"/>
    <p:sldId id="274" r:id="rId5"/>
    <p:sldId id="277" r:id="rId6"/>
    <p:sldId id="280" r:id="rId7"/>
    <p:sldId id="283" r:id="rId8"/>
    <p:sldId id="286" r:id="rId9"/>
    <p:sldId id="289" r:id="rId10"/>
    <p:sldId id="292" r:id="rId11"/>
    <p:sldId id="295" r:id="rId12"/>
    <p:sldId id="298" r:id="rId13"/>
    <p:sldId id="301" r:id="rId14"/>
    <p:sldId id="304" r:id="rId15"/>
    <p:sldId id="307" r:id="rId16"/>
    <p:sldId id="310" r:id="rId17"/>
    <p:sldId id="313" r:id="rId18"/>
    <p:sldId id="316" r:id="rId19"/>
    <p:sldId id="319" r:id="rId20"/>
    <p:sldId id="322" r:id="rId21"/>
    <p:sldId id="325" r:id="rId22"/>
    <p:sldId id="328" r:id="rId23"/>
    <p:sldId id="331" r:id="rId24"/>
    <p:sldId id="334" r:id="rId25"/>
    <p:sldId id="337" r:id="rId26"/>
    <p:sldId id="340" r:id="rId27"/>
    <p:sldId id="343" r:id="rId28"/>
    <p:sldId id="346" r:id="rId29"/>
    <p:sldId id="349" r:id="rId30"/>
    <p:sldId id="352" r:id="rId31"/>
    <p:sldId id="355" r:id="rId32"/>
    <p:sldId id="358" r:id="rId33"/>
    <p:sldId id="361" r:id="rId34"/>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63" d="100"/>
          <a:sy n="63" d="100"/>
        </p:scale>
        <p:origin x="612"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1D9-4C30-950A-86E1EDDFA0C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1D9-4C30-950A-86E1EDDFA0C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28</c:v>
                </c:pt>
                <c:pt idx="1">
                  <c:v>51</c:v>
                </c:pt>
              </c:numCache>
            </c:numRef>
          </c:val>
          <c:extLst>
            <c:ext xmlns:c16="http://schemas.microsoft.com/office/drawing/2014/chart" uri="{C3380CC4-5D6E-409C-BE32-E72D297353CC}">
              <c16:uniqueId val="{00000002-81D9-4C30-950A-86E1EDDFA0C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1D9-4C30-950A-86E1EDDFA0C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1D9-4C30-950A-86E1EDDFA0C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41</c:v>
                </c:pt>
                <c:pt idx="1">
                  <c:v>40</c:v>
                </c:pt>
              </c:numCache>
            </c:numRef>
          </c:val>
          <c:extLst>
            <c:ext xmlns:c16="http://schemas.microsoft.com/office/drawing/2014/chart" uri="{C3380CC4-5D6E-409C-BE32-E72D297353CC}">
              <c16:uniqueId val="{00000005-81D9-4C30-950A-86E1EDDFA0C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0A0-4782-A888-A814343F911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0A0-4782-A888-A814343F911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A0A0-4782-A888-A814343F911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0A0-4782-A888-A814343F911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0A0-4782-A888-A814343F911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A0A0-4782-A888-A814343F911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I phoned the practice</c:v>
                </c:pt>
                <c:pt idx="1">
                  <c:v>I visited in person</c:v>
                </c:pt>
                <c:pt idx="2">
                  <c:v>Online, using the practice website</c:v>
                </c:pt>
                <c:pt idx="3">
                  <c:v>Online, using the NHS App</c:v>
                </c:pt>
                <c:pt idx="4">
                  <c:v>Online, using a different website or app</c:v>
                </c:pt>
                <c:pt idx="5">
                  <c:v>Another way </c:v>
                </c:pt>
                <c:pt idx="6">
                  <c:v>Total</c:v>
                </c:pt>
              </c:strCache>
            </c:strRef>
          </c:cat>
          <c:val>
            <c:numRef>
              <c:f>Sheet1!$B$2:$B$7</c:f>
              <c:numCache>
                <c:formatCode>General</c:formatCode>
                <c:ptCount val="6"/>
                <c:pt idx="0">
                  <c:v>57</c:v>
                </c:pt>
                <c:pt idx="1">
                  <c:v>27</c:v>
                </c:pt>
                <c:pt idx="2">
                  <c:v>6</c:v>
                </c:pt>
                <c:pt idx="3">
                  <c:v>4</c:v>
                </c:pt>
                <c:pt idx="4">
                  <c:v>5</c:v>
                </c:pt>
                <c:pt idx="5">
                  <c:v>1</c:v>
                </c:pt>
              </c:numCache>
            </c:numRef>
          </c:val>
          <c:extLst>
            <c:ext xmlns:c16="http://schemas.microsoft.com/office/drawing/2014/chart" uri="{C3380CC4-5D6E-409C-BE32-E72D297353CC}">
              <c16:uniqueId val="{00000006-A0A0-4782-A888-A814343F911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A0A0-4782-A888-A814343F911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A0A0-4782-A888-A814343F911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A0A0-4782-A888-A814343F911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A0A0-4782-A888-A814343F911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A0A0-4782-A888-A814343F911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A0A0-4782-A888-A814343F911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I phoned the practice</c:v>
                </c:pt>
                <c:pt idx="1">
                  <c:v>I visited in person</c:v>
                </c:pt>
                <c:pt idx="2">
                  <c:v>Online, using the practice website</c:v>
                </c:pt>
                <c:pt idx="3">
                  <c:v>Online, using the NHS App</c:v>
                </c:pt>
                <c:pt idx="4">
                  <c:v>Online, using a different website or app</c:v>
                </c:pt>
                <c:pt idx="5">
                  <c:v>Another way </c:v>
                </c:pt>
                <c:pt idx="6">
                  <c:v>Total</c:v>
                </c:pt>
              </c:strCache>
            </c:strRef>
          </c:cat>
          <c:val>
            <c:numRef>
              <c:f>Sheet1!$C$2:$C$7</c:f>
              <c:numCache>
                <c:formatCode>General</c:formatCode>
                <c:ptCount val="6"/>
                <c:pt idx="0">
                  <c:v>51</c:v>
                </c:pt>
                <c:pt idx="1">
                  <c:v>15</c:v>
                </c:pt>
                <c:pt idx="2">
                  <c:v>14</c:v>
                </c:pt>
                <c:pt idx="3">
                  <c:v>6</c:v>
                </c:pt>
                <c:pt idx="4">
                  <c:v>10</c:v>
                </c:pt>
                <c:pt idx="5">
                  <c:v>5</c:v>
                </c:pt>
              </c:numCache>
            </c:numRef>
          </c:val>
          <c:extLst>
            <c:ext xmlns:c16="http://schemas.microsoft.com/office/drawing/2014/chart" uri="{C3380CC4-5D6E-409C-BE32-E72D297353CC}">
              <c16:uniqueId val="{0000000D-A0A0-4782-A888-A814343F911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0EC-4E97-83B8-BAB370B5F70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0EC-4E97-83B8-BAB370B5F704}"/>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60EC-4E97-83B8-BAB370B5F704}"/>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0EC-4E97-83B8-BAB370B5F704}"/>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0EC-4E97-83B8-BAB370B5F70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Sheet1!$A$2:$A$7</c:f>
              <c:strCache>
                <c:ptCount val="6"/>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pt idx="5">
                  <c:v>Total</c:v>
                </c:pt>
              </c:strCache>
            </c:strRef>
          </c:cat>
          <c:val>
            <c:numRef>
              <c:f>Sheet1!$B$2:$B$6</c:f>
              <c:numCache>
                <c:formatCode>General</c:formatCode>
                <c:ptCount val="5"/>
                <c:pt idx="0">
                  <c:v>10</c:v>
                </c:pt>
                <c:pt idx="1">
                  <c:v>67</c:v>
                </c:pt>
                <c:pt idx="2">
                  <c:v>16</c:v>
                </c:pt>
                <c:pt idx="3">
                  <c:v>1</c:v>
                </c:pt>
                <c:pt idx="4">
                  <c:v>6</c:v>
                </c:pt>
              </c:numCache>
            </c:numRef>
          </c:val>
          <c:extLst>
            <c:ext xmlns:c16="http://schemas.microsoft.com/office/drawing/2014/chart" uri="{C3380CC4-5D6E-409C-BE32-E72D297353CC}">
              <c16:uniqueId val="{00000005-60EC-4E97-83B8-BAB370B5F70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60EC-4E97-83B8-BAB370B5F70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60EC-4E97-83B8-BAB370B5F704}"/>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60EC-4E97-83B8-BAB370B5F704}"/>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60EC-4E97-83B8-BAB370B5F704}"/>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60EC-4E97-83B8-BAB370B5F70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Sheet1!$A$2:$A$7</c:f>
              <c:strCache>
                <c:ptCount val="6"/>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pt idx="5">
                  <c:v>Total</c:v>
                </c:pt>
              </c:strCache>
            </c:strRef>
          </c:cat>
          <c:val>
            <c:numRef>
              <c:f>Sheet1!$C$2:$C$6</c:f>
              <c:numCache>
                <c:formatCode>General</c:formatCode>
                <c:ptCount val="5"/>
                <c:pt idx="0">
                  <c:v>16</c:v>
                </c:pt>
                <c:pt idx="1">
                  <c:v>64</c:v>
                </c:pt>
                <c:pt idx="2">
                  <c:v>18</c:v>
                </c:pt>
                <c:pt idx="3">
                  <c:v>2</c:v>
                </c:pt>
                <c:pt idx="4">
                  <c:v>0</c:v>
                </c:pt>
              </c:numCache>
            </c:numRef>
          </c:val>
          <c:extLst>
            <c:ext xmlns:c16="http://schemas.microsoft.com/office/drawing/2014/chart" uri="{C3380CC4-5D6E-409C-BE32-E72D297353CC}">
              <c16:uniqueId val="{0000000B-60EC-4E97-83B8-BAB370B5F70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66F-4E83-AC4B-DC16C8181DA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66F-4E83-AC4B-DC16C8181DA3}"/>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366F-4E83-AC4B-DC16C8181DA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Yes</c:v>
                </c:pt>
                <c:pt idx="1">
                  <c:v>No</c:v>
                </c:pt>
                <c:pt idx="2">
                  <c:v>I was told to contact my practice again another day, as they couldn’t help that day</c:v>
                </c:pt>
                <c:pt idx="3">
                  <c:v>Total</c:v>
                </c:pt>
              </c:strCache>
            </c:strRef>
          </c:cat>
          <c:val>
            <c:numRef>
              <c:f>Sheet1!$B$2:$B$4</c:f>
              <c:numCache>
                <c:formatCode>General</c:formatCode>
                <c:ptCount val="3"/>
                <c:pt idx="0">
                  <c:v>67</c:v>
                </c:pt>
                <c:pt idx="1">
                  <c:v>12</c:v>
                </c:pt>
                <c:pt idx="2">
                  <c:v>21</c:v>
                </c:pt>
              </c:numCache>
            </c:numRef>
          </c:val>
          <c:extLst>
            <c:ext xmlns:c16="http://schemas.microsoft.com/office/drawing/2014/chart" uri="{C3380CC4-5D6E-409C-BE32-E72D297353CC}">
              <c16:uniqueId val="{00000003-366F-4E83-AC4B-DC16C8181DA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66F-4E83-AC4B-DC16C8181DA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366F-4E83-AC4B-DC16C8181DA3}"/>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366F-4E83-AC4B-DC16C8181DA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Yes</c:v>
                </c:pt>
                <c:pt idx="1">
                  <c:v>No</c:v>
                </c:pt>
                <c:pt idx="2">
                  <c:v>I was told to contact my practice again another day, as they couldn’t help that day</c:v>
                </c:pt>
                <c:pt idx="3">
                  <c:v>Total</c:v>
                </c:pt>
              </c:strCache>
            </c:strRef>
          </c:cat>
          <c:val>
            <c:numRef>
              <c:f>Sheet1!$C$2:$C$4</c:f>
              <c:numCache>
                <c:formatCode>General</c:formatCode>
                <c:ptCount val="3"/>
                <c:pt idx="0">
                  <c:v>64</c:v>
                </c:pt>
                <c:pt idx="1">
                  <c:v>22</c:v>
                </c:pt>
                <c:pt idx="2">
                  <c:v>14</c:v>
                </c:pt>
              </c:numCache>
            </c:numRef>
          </c:val>
          <c:extLst>
            <c:ext xmlns:c16="http://schemas.microsoft.com/office/drawing/2014/chart" uri="{C3380CC4-5D6E-409C-BE32-E72D297353CC}">
              <c16:uniqueId val="{00000007-366F-4E83-AC4B-DC16C8181DA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EAE-4C22-B021-6088D839F2A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EAE-4C22-B021-6088D839F2A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Less than two days</c:v>
                </c:pt>
                <c:pt idx="1">
                  <c:v>After two or more days</c:v>
                </c:pt>
                <c:pt idx="2">
                  <c:v>Total</c:v>
                </c:pt>
              </c:strCache>
            </c:strRef>
          </c:cat>
          <c:val>
            <c:numRef>
              <c:f>Sheet1!$B$2:$B$3</c:f>
              <c:numCache>
                <c:formatCode>General</c:formatCode>
                <c:ptCount val="2"/>
                <c:pt idx="0">
                  <c:v>90</c:v>
                </c:pt>
                <c:pt idx="1">
                  <c:v>10</c:v>
                </c:pt>
              </c:numCache>
            </c:numRef>
          </c:val>
          <c:extLst>
            <c:ext xmlns:c16="http://schemas.microsoft.com/office/drawing/2014/chart" uri="{C3380CC4-5D6E-409C-BE32-E72D297353CC}">
              <c16:uniqueId val="{00000002-8EAE-4C22-B021-6088D839F2A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EAE-4C22-B021-6088D839F2A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EAE-4C22-B021-6088D839F2A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Less than two days</c:v>
                </c:pt>
                <c:pt idx="1">
                  <c:v>After two or more days</c:v>
                </c:pt>
                <c:pt idx="2">
                  <c:v>Total</c:v>
                </c:pt>
              </c:strCache>
            </c:strRef>
          </c:cat>
          <c:val>
            <c:numRef>
              <c:f>Sheet1!$C$2:$C$3</c:f>
              <c:numCache>
                <c:formatCode>General</c:formatCode>
                <c:ptCount val="2"/>
                <c:pt idx="0">
                  <c:v>85</c:v>
                </c:pt>
                <c:pt idx="1">
                  <c:v>15</c:v>
                </c:pt>
              </c:numCache>
            </c:numRef>
          </c:val>
          <c:extLst>
            <c:ext xmlns:c16="http://schemas.microsoft.com/office/drawing/2014/chart" uri="{C3380CC4-5D6E-409C-BE32-E72D297353CC}">
              <c16:uniqueId val="{00000005-8EAE-4C22-B021-6088D839F2A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CEC6-498E-A40F-5F20DDA12A5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CEC6-498E-A40F-5F20DDA12A5D}"/>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CEC6-498E-A40F-5F20DDA12A5D}"/>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CEC6-498E-A40F-5F20DDA12A5D}"/>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CEC6-498E-A40F-5F20DDA12A5D}"/>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CEC6-498E-A40F-5F20DDA12A5D}"/>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CEC6-498E-A40F-5F20DDA12A5D}"/>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CEC6-498E-A40F-5F20DDA12A5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pt idx="8">
                  <c:v>Total</c:v>
                </c:pt>
              </c:strCache>
            </c:strRef>
          </c:cat>
          <c:val>
            <c:numRef>
              <c:f>Sheet1!$B$2:$B$9</c:f>
              <c:numCache>
                <c:formatCode>General</c:formatCode>
                <c:ptCount val="8"/>
                <c:pt idx="0">
                  <c:v>70</c:v>
                </c:pt>
                <c:pt idx="1">
                  <c:v>10</c:v>
                </c:pt>
                <c:pt idx="2">
                  <c:v>21</c:v>
                </c:pt>
                <c:pt idx="3">
                  <c:v>9</c:v>
                </c:pt>
                <c:pt idx="4">
                  <c:v>11</c:v>
                </c:pt>
                <c:pt idx="5">
                  <c:v>5</c:v>
                </c:pt>
                <c:pt idx="6">
                  <c:v>14</c:v>
                </c:pt>
                <c:pt idx="7">
                  <c:v>8</c:v>
                </c:pt>
              </c:numCache>
            </c:numRef>
          </c:val>
          <c:extLst>
            <c:ext xmlns:c16="http://schemas.microsoft.com/office/drawing/2014/chart" uri="{C3380CC4-5D6E-409C-BE32-E72D297353CC}">
              <c16:uniqueId val="{00000008-CEC6-498E-A40F-5F20DDA12A5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CEC6-498E-A40F-5F20DDA12A5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CEC6-498E-A40F-5F20DDA12A5D}"/>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CEC6-498E-A40F-5F20DDA12A5D}"/>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CEC6-498E-A40F-5F20DDA12A5D}"/>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CEC6-498E-A40F-5F20DDA12A5D}"/>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CEC6-498E-A40F-5F20DDA12A5D}"/>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CEC6-498E-A40F-5F20DDA12A5D}"/>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CEC6-498E-A40F-5F20DDA12A5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pt idx="8">
                  <c:v>Total</c:v>
                </c:pt>
              </c:strCache>
            </c:strRef>
          </c:cat>
          <c:val>
            <c:numRef>
              <c:f>Sheet1!$C$2:$C$9</c:f>
              <c:numCache>
                <c:formatCode>General</c:formatCode>
                <c:ptCount val="8"/>
                <c:pt idx="0">
                  <c:v>79</c:v>
                </c:pt>
                <c:pt idx="1">
                  <c:v>13</c:v>
                </c:pt>
                <c:pt idx="2">
                  <c:v>18</c:v>
                </c:pt>
                <c:pt idx="3">
                  <c:v>11</c:v>
                </c:pt>
                <c:pt idx="4">
                  <c:v>8</c:v>
                </c:pt>
                <c:pt idx="5">
                  <c:v>2</c:v>
                </c:pt>
                <c:pt idx="6">
                  <c:v>12</c:v>
                </c:pt>
                <c:pt idx="7">
                  <c:v>4</c:v>
                </c:pt>
              </c:numCache>
            </c:numRef>
          </c:val>
          <c:extLst>
            <c:ext xmlns:c16="http://schemas.microsoft.com/office/drawing/2014/chart" uri="{C3380CC4-5D6E-409C-BE32-E72D297353CC}">
              <c16:uniqueId val="{00000011-CEC6-498E-A40F-5F20DDA12A5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C5E4-4FA3-A915-919C1663B28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C5E4-4FA3-A915-919C1663B28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C5E4-4FA3-A915-919C1663B28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C5E4-4FA3-A915-919C1663B28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C5E4-4FA3-A915-919C1663B28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C5E4-4FA3-A915-919C1663B285}"/>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C5E4-4FA3-A915-919C1663B285}"/>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C5E4-4FA3-A915-919C1663B285}"/>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C5E4-4FA3-A915-919C1663B285}"/>
                </c:ext>
              </c:extLst>
            </c:dLbl>
            <c:dLbl>
              <c:idx val="9"/>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C5E4-4FA3-A915-919C1663B285}"/>
                </c:ext>
              </c:extLst>
            </c:dLbl>
            <c:dLbl>
              <c:idx val="10"/>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C5E4-4FA3-A915-919C1663B285}"/>
                </c:ext>
              </c:extLst>
            </c:dLbl>
            <c:dLbl>
              <c:idx val="1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C5E4-4FA3-A915-919C1663B28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Sheet1!$A$2:$A$14</c:f>
              <c:strCache>
                <c:ptCount val="13"/>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pt idx="12">
                  <c:v>Total</c:v>
                </c:pt>
              </c:strCache>
            </c:strRef>
          </c:cat>
          <c:val>
            <c:numRef>
              <c:f>Sheet1!$B$2:$B$13</c:f>
              <c:numCache>
                <c:formatCode>General</c:formatCode>
                <c:ptCount val="12"/>
                <c:pt idx="0">
                  <c:v>55</c:v>
                </c:pt>
                <c:pt idx="1">
                  <c:v>17</c:v>
                </c:pt>
                <c:pt idx="2">
                  <c:v>5</c:v>
                </c:pt>
                <c:pt idx="3">
                  <c:v>0</c:v>
                </c:pt>
                <c:pt idx="4">
                  <c:v>8</c:v>
                </c:pt>
                <c:pt idx="5">
                  <c:v>0</c:v>
                </c:pt>
                <c:pt idx="6">
                  <c:v>9</c:v>
                </c:pt>
                <c:pt idx="7">
                  <c:v>16</c:v>
                </c:pt>
                <c:pt idx="8">
                  <c:v>7</c:v>
                </c:pt>
                <c:pt idx="9">
                  <c:v>5</c:v>
                </c:pt>
                <c:pt idx="10">
                  <c:v>11</c:v>
                </c:pt>
                <c:pt idx="11">
                  <c:v>19</c:v>
                </c:pt>
              </c:numCache>
            </c:numRef>
          </c:val>
          <c:extLst>
            <c:ext xmlns:c16="http://schemas.microsoft.com/office/drawing/2014/chart" uri="{C3380CC4-5D6E-409C-BE32-E72D297353CC}">
              <c16:uniqueId val="{0000000C-C5E4-4FA3-A915-919C1663B28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C5E4-4FA3-A915-919C1663B28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C5E4-4FA3-A915-919C1663B28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C5E4-4FA3-A915-919C1663B28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C5E4-4FA3-A915-919C1663B28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C5E4-4FA3-A915-919C1663B28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C5E4-4FA3-A915-919C1663B285}"/>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3-C5E4-4FA3-A915-919C1663B285}"/>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4-C5E4-4FA3-A915-919C1663B285}"/>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5-C5E4-4FA3-A915-919C1663B285}"/>
                </c:ext>
              </c:extLst>
            </c:dLbl>
            <c:dLbl>
              <c:idx val="9"/>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6-C5E4-4FA3-A915-919C1663B285}"/>
                </c:ext>
              </c:extLst>
            </c:dLbl>
            <c:dLbl>
              <c:idx val="10"/>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7-C5E4-4FA3-A915-919C1663B285}"/>
                </c:ext>
              </c:extLst>
            </c:dLbl>
            <c:dLbl>
              <c:idx val="1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8-C5E4-4FA3-A915-919C1663B28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Sheet1!$A$2:$A$14</c:f>
              <c:strCache>
                <c:ptCount val="13"/>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pt idx="12">
                  <c:v>Total</c:v>
                </c:pt>
              </c:strCache>
            </c:strRef>
          </c:cat>
          <c:val>
            <c:numRef>
              <c:f>Sheet1!$C$2:$C$13</c:f>
              <c:numCache>
                <c:formatCode>General</c:formatCode>
                <c:ptCount val="12"/>
                <c:pt idx="0">
                  <c:v>34</c:v>
                </c:pt>
                <c:pt idx="1">
                  <c:v>13</c:v>
                </c:pt>
                <c:pt idx="2">
                  <c:v>4</c:v>
                </c:pt>
                <c:pt idx="3">
                  <c:v>0</c:v>
                </c:pt>
                <c:pt idx="4">
                  <c:v>15</c:v>
                </c:pt>
                <c:pt idx="5">
                  <c:v>2</c:v>
                </c:pt>
                <c:pt idx="6">
                  <c:v>10</c:v>
                </c:pt>
                <c:pt idx="7">
                  <c:v>10</c:v>
                </c:pt>
                <c:pt idx="8">
                  <c:v>1</c:v>
                </c:pt>
                <c:pt idx="9">
                  <c:v>0</c:v>
                </c:pt>
                <c:pt idx="10">
                  <c:v>10</c:v>
                </c:pt>
                <c:pt idx="11">
                  <c:v>27</c:v>
                </c:pt>
              </c:numCache>
            </c:numRef>
          </c:val>
          <c:extLst>
            <c:ext xmlns:c16="http://schemas.microsoft.com/office/drawing/2014/chart" uri="{C3380CC4-5D6E-409C-BE32-E72D297353CC}">
              <c16:uniqueId val="{00000019-C5E4-4FA3-A915-919C1663B28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533-48F4-BC70-A5C97C52B5C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533-48F4-BC70-A5C97C52B5C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52</c:v>
                </c:pt>
                <c:pt idx="1">
                  <c:v>33</c:v>
                </c:pt>
              </c:numCache>
            </c:numRef>
          </c:val>
          <c:extLst>
            <c:ext xmlns:c16="http://schemas.microsoft.com/office/drawing/2014/chart" uri="{C3380CC4-5D6E-409C-BE32-E72D297353CC}">
              <c16:uniqueId val="{00000002-8533-48F4-BC70-A5C97C52B5C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533-48F4-BC70-A5C97C52B5C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533-48F4-BC70-A5C97C52B5C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57</c:v>
                </c:pt>
                <c:pt idx="1">
                  <c:v>28</c:v>
                </c:pt>
              </c:numCache>
            </c:numRef>
          </c:val>
          <c:extLst>
            <c:ext xmlns:c16="http://schemas.microsoft.com/office/drawing/2014/chart" uri="{C3380CC4-5D6E-409C-BE32-E72D297353CC}">
              <c16:uniqueId val="{00000005-8533-48F4-BC70-A5C97C52B5C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8FE-497F-9ACC-C1682CC1DCF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8FE-497F-9ACC-C1682CC1DCF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69</c:v>
                </c:pt>
                <c:pt idx="1">
                  <c:v>28</c:v>
                </c:pt>
              </c:numCache>
            </c:numRef>
          </c:val>
          <c:extLst>
            <c:ext xmlns:c16="http://schemas.microsoft.com/office/drawing/2014/chart" uri="{C3380CC4-5D6E-409C-BE32-E72D297353CC}">
              <c16:uniqueId val="{00000002-08FE-497F-9ACC-C1682CC1DCF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08FE-497F-9ACC-C1682CC1DCF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08FE-497F-9ACC-C1682CC1DCF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68</c:v>
                </c:pt>
                <c:pt idx="1">
                  <c:v>24</c:v>
                </c:pt>
              </c:numCache>
            </c:numRef>
          </c:val>
          <c:extLst>
            <c:ext xmlns:c16="http://schemas.microsoft.com/office/drawing/2014/chart" uri="{C3380CC4-5D6E-409C-BE32-E72D297353CC}">
              <c16:uniqueId val="{00000005-08FE-497F-9ACC-C1682CC1DCF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701-429B-9BAC-663426C3618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701-429B-9BAC-663426C3618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E701-429B-9BAC-663426C3618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701-429B-9BAC-663426C3618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701-429B-9BAC-663426C3618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E701-429B-9BAC-663426C3618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E701-429B-9BAC-663426C3618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E701-429B-9BAC-663426C36181}"/>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E701-429B-9BAC-663426C3618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Sheet1!$B$2:$B$10</c:f>
              <c:numCache>
                <c:formatCode>General</c:formatCode>
                <c:ptCount val="9"/>
                <c:pt idx="0">
                  <c:v>45</c:v>
                </c:pt>
                <c:pt idx="1">
                  <c:v>22</c:v>
                </c:pt>
                <c:pt idx="2">
                  <c:v>25</c:v>
                </c:pt>
                <c:pt idx="3">
                  <c:v>10</c:v>
                </c:pt>
                <c:pt idx="4">
                  <c:v>8</c:v>
                </c:pt>
                <c:pt idx="5">
                  <c:v>33</c:v>
                </c:pt>
                <c:pt idx="6">
                  <c:v>9</c:v>
                </c:pt>
                <c:pt idx="7">
                  <c:v>19</c:v>
                </c:pt>
                <c:pt idx="8">
                  <c:v>21</c:v>
                </c:pt>
              </c:numCache>
            </c:numRef>
          </c:val>
          <c:extLst>
            <c:ext xmlns:c16="http://schemas.microsoft.com/office/drawing/2014/chart" uri="{C3380CC4-5D6E-409C-BE32-E72D297353CC}">
              <c16:uniqueId val="{00000009-E701-429B-9BAC-663426C3618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E701-429B-9BAC-663426C3618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E701-429B-9BAC-663426C3618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E701-429B-9BAC-663426C3618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E701-429B-9BAC-663426C3618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E701-429B-9BAC-663426C3618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E701-429B-9BAC-663426C3618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E701-429B-9BAC-663426C3618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E701-429B-9BAC-663426C36181}"/>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E701-429B-9BAC-663426C3618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Sheet1!$C$2:$C$10</c:f>
              <c:numCache>
                <c:formatCode>General</c:formatCode>
                <c:ptCount val="9"/>
                <c:pt idx="0">
                  <c:v>30</c:v>
                </c:pt>
                <c:pt idx="1">
                  <c:v>21</c:v>
                </c:pt>
                <c:pt idx="2">
                  <c:v>19</c:v>
                </c:pt>
                <c:pt idx="3">
                  <c:v>2</c:v>
                </c:pt>
                <c:pt idx="4">
                  <c:v>0</c:v>
                </c:pt>
                <c:pt idx="5">
                  <c:v>19</c:v>
                </c:pt>
                <c:pt idx="6">
                  <c:v>7</c:v>
                </c:pt>
                <c:pt idx="7">
                  <c:v>3</c:v>
                </c:pt>
                <c:pt idx="8">
                  <c:v>36</c:v>
                </c:pt>
              </c:numCache>
            </c:numRef>
          </c:val>
          <c:extLst>
            <c:ext xmlns:c16="http://schemas.microsoft.com/office/drawing/2014/chart" uri="{C3380CC4-5D6E-409C-BE32-E72D297353CC}">
              <c16:uniqueId val="{00000013-E701-429B-9BAC-663426C3618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C4EF-49A2-949C-A5EF5D1B19C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C4EF-49A2-949C-A5EF5D1B19C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C4EF-49A2-949C-A5EF5D1B19C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Sheet1!$B$2:$B$4</c:f>
              <c:numCache>
                <c:formatCode>General</c:formatCode>
                <c:ptCount val="3"/>
                <c:pt idx="0">
                  <c:v>47</c:v>
                </c:pt>
                <c:pt idx="1">
                  <c:v>22</c:v>
                </c:pt>
                <c:pt idx="2">
                  <c:v>38</c:v>
                </c:pt>
              </c:numCache>
            </c:numRef>
          </c:val>
          <c:extLst>
            <c:ext xmlns:c16="http://schemas.microsoft.com/office/drawing/2014/chart" uri="{C3380CC4-5D6E-409C-BE32-E72D297353CC}">
              <c16:uniqueId val="{00000003-C4EF-49A2-949C-A5EF5D1B19C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C4EF-49A2-949C-A5EF5D1B19C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C4EF-49A2-949C-A5EF5D1B19C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C4EF-49A2-949C-A5EF5D1B19C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Sheet1!$C$2:$C$4</c:f>
              <c:numCache>
                <c:formatCode>General</c:formatCode>
                <c:ptCount val="3"/>
                <c:pt idx="0">
                  <c:v>47</c:v>
                </c:pt>
                <c:pt idx="1">
                  <c:v>14</c:v>
                </c:pt>
                <c:pt idx="2">
                  <c:v>46</c:v>
                </c:pt>
              </c:numCache>
            </c:numRef>
          </c:val>
          <c:extLst>
            <c:ext xmlns:c16="http://schemas.microsoft.com/office/drawing/2014/chart" uri="{C3380CC4-5D6E-409C-BE32-E72D297353CC}">
              <c16:uniqueId val="{00000007-C4EF-49A2-949C-A5EF5D1B19C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C9BC-4FC7-89C3-4A4A841FD4D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C9BC-4FC7-89C3-4A4A841FD4D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28</c:v>
                </c:pt>
                <c:pt idx="1">
                  <c:v>63</c:v>
                </c:pt>
              </c:numCache>
            </c:numRef>
          </c:val>
          <c:extLst>
            <c:ext xmlns:c16="http://schemas.microsoft.com/office/drawing/2014/chart" uri="{C3380CC4-5D6E-409C-BE32-E72D297353CC}">
              <c16:uniqueId val="{00000002-C9BC-4FC7-89C3-4A4A841FD4D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C9BC-4FC7-89C3-4A4A841FD4D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C9BC-4FC7-89C3-4A4A841FD4D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36</c:v>
                </c:pt>
                <c:pt idx="1">
                  <c:v>42</c:v>
                </c:pt>
              </c:numCache>
            </c:numRef>
          </c:val>
          <c:extLst>
            <c:ext xmlns:c16="http://schemas.microsoft.com/office/drawing/2014/chart" uri="{C3380CC4-5D6E-409C-BE32-E72D297353CC}">
              <c16:uniqueId val="{00000005-C9BC-4FC7-89C3-4A4A841FD4D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C45-4B42-AA10-856E580E0D5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C45-4B42-AA10-856E580E0D5C}"/>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9C45-4B42-AA10-856E580E0D5C}"/>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C45-4B42-AA10-856E580E0D5C}"/>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C45-4B42-AA10-856E580E0D5C}"/>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9C45-4B42-AA10-856E580E0D5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Sheet1!$B$2:$B$7</c:f>
              <c:numCache>
                <c:formatCode>General</c:formatCode>
                <c:ptCount val="6"/>
                <c:pt idx="0">
                  <c:v>30</c:v>
                </c:pt>
                <c:pt idx="1">
                  <c:v>6</c:v>
                </c:pt>
                <c:pt idx="2">
                  <c:v>23</c:v>
                </c:pt>
                <c:pt idx="3">
                  <c:v>6</c:v>
                </c:pt>
                <c:pt idx="4">
                  <c:v>19</c:v>
                </c:pt>
                <c:pt idx="5">
                  <c:v>16</c:v>
                </c:pt>
              </c:numCache>
            </c:numRef>
          </c:val>
          <c:extLst>
            <c:ext xmlns:c16="http://schemas.microsoft.com/office/drawing/2014/chart" uri="{C3380CC4-5D6E-409C-BE32-E72D297353CC}">
              <c16:uniqueId val="{00000006-9C45-4B42-AA10-856E580E0D5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9C45-4B42-AA10-856E580E0D5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9C45-4B42-AA10-856E580E0D5C}"/>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9C45-4B42-AA10-856E580E0D5C}"/>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9C45-4B42-AA10-856E580E0D5C}"/>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9C45-4B42-AA10-856E580E0D5C}"/>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9C45-4B42-AA10-856E580E0D5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Sheet1!$C$2:$C$7</c:f>
              <c:numCache>
                <c:formatCode>General</c:formatCode>
                <c:ptCount val="6"/>
                <c:pt idx="0">
                  <c:v>20</c:v>
                </c:pt>
                <c:pt idx="1">
                  <c:v>8</c:v>
                </c:pt>
                <c:pt idx="2">
                  <c:v>24</c:v>
                </c:pt>
                <c:pt idx="3">
                  <c:v>11</c:v>
                </c:pt>
                <c:pt idx="4">
                  <c:v>15</c:v>
                </c:pt>
                <c:pt idx="5">
                  <c:v>21</c:v>
                </c:pt>
              </c:numCache>
            </c:numRef>
          </c:val>
          <c:extLst>
            <c:ext xmlns:c16="http://schemas.microsoft.com/office/drawing/2014/chart" uri="{C3380CC4-5D6E-409C-BE32-E72D297353CC}">
              <c16:uniqueId val="{0000000D-9C45-4B42-AA10-856E580E0D5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3BA-46B6-9D47-243951B003E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3BA-46B6-9D47-243951B003E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Sheet1!$B$2:$B$3</c:f>
              <c:numCache>
                <c:formatCode>General</c:formatCode>
                <c:ptCount val="2"/>
                <c:pt idx="0">
                  <c:v>48</c:v>
                </c:pt>
                <c:pt idx="1">
                  <c:v>52</c:v>
                </c:pt>
              </c:numCache>
            </c:numRef>
          </c:val>
          <c:extLst>
            <c:ext xmlns:c16="http://schemas.microsoft.com/office/drawing/2014/chart" uri="{C3380CC4-5D6E-409C-BE32-E72D297353CC}">
              <c16:uniqueId val="{00000002-13BA-46B6-9D47-243951B003E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3BA-46B6-9D47-243951B003E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3BA-46B6-9D47-243951B003E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Sheet1!$C$2:$C$3</c:f>
              <c:numCache>
                <c:formatCode>General</c:formatCode>
                <c:ptCount val="2"/>
                <c:pt idx="0">
                  <c:v>47</c:v>
                </c:pt>
                <c:pt idx="1">
                  <c:v>53</c:v>
                </c:pt>
              </c:numCache>
            </c:numRef>
          </c:val>
          <c:extLst>
            <c:ext xmlns:c16="http://schemas.microsoft.com/office/drawing/2014/chart" uri="{C3380CC4-5D6E-409C-BE32-E72D297353CC}">
              <c16:uniqueId val="{00000005-13BA-46B6-9D47-243951B003E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DDF-4CDC-B873-FDF6DF4B32F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DDF-4CDC-B873-FDF6DF4B32F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Sheet1!$B$2:$B$3</c:f>
              <c:numCache>
                <c:formatCode>General</c:formatCode>
                <c:ptCount val="2"/>
                <c:pt idx="0">
                  <c:v>27</c:v>
                </c:pt>
                <c:pt idx="1">
                  <c:v>73</c:v>
                </c:pt>
              </c:numCache>
            </c:numRef>
          </c:val>
          <c:extLst>
            <c:ext xmlns:c16="http://schemas.microsoft.com/office/drawing/2014/chart" uri="{C3380CC4-5D6E-409C-BE32-E72D297353CC}">
              <c16:uniqueId val="{00000002-1DDF-4CDC-B873-FDF6DF4B32F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DDF-4CDC-B873-FDF6DF4B32F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DDF-4CDC-B873-FDF6DF4B32F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Sheet1!$C$2:$C$3</c:f>
              <c:numCache>
                <c:formatCode>General</c:formatCode>
                <c:ptCount val="2"/>
                <c:pt idx="0">
                  <c:v>29</c:v>
                </c:pt>
                <c:pt idx="1">
                  <c:v>71</c:v>
                </c:pt>
              </c:numCache>
            </c:numRef>
          </c:val>
          <c:extLst>
            <c:ext xmlns:c16="http://schemas.microsoft.com/office/drawing/2014/chart" uri="{C3380CC4-5D6E-409C-BE32-E72D297353CC}">
              <c16:uniqueId val="{00000005-1DDF-4CDC-B873-FDF6DF4B32F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5AA-4F1A-8597-C8CA0801DE5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5AA-4F1A-8597-C8CA0801DE5B}"/>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D5AA-4F1A-8597-C8CA0801DE5B}"/>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5AA-4F1A-8597-C8CA0801DE5B}"/>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5AA-4F1A-8597-C8CA0801DE5B}"/>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D5AA-4F1A-8597-C8CA0801DE5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Sheet1!$B$2:$B$7</c:f>
              <c:numCache>
                <c:formatCode>General</c:formatCode>
                <c:ptCount val="6"/>
                <c:pt idx="0">
                  <c:v>62</c:v>
                </c:pt>
                <c:pt idx="1">
                  <c:v>24</c:v>
                </c:pt>
                <c:pt idx="2">
                  <c:v>1</c:v>
                </c:pt>
                <c:pt idx="3">
                  <c:v>0</c:v>
                </c:pt>
                <c:pt idx="4">
                  <c:v>6</c:v>
                </c:pt>
                <c:pt idx="5">
                  <c:v>7</c:v>
                </c:pt>
              </c:numCache>
            </c:numRef>
          </c:val>
          <c:extLst>
            <c:ext xmlns:c16="http://schemas.microsoft.com/office/drawing/2014/chart" uri="{C3380CC4-5D6E-409C-BE32-E72D297353CC}">
              <c16:uniqueId val="{00000006-D5AA-4F1A-8597-C8CA0801DE5B}"/>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D5AA-4F1A-8597-C8CA0801DE5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D5AA-4F1A-8597-C8CA0801DE5B}"/>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D5AA-4F1A-8597-C8CA0801DE5B}"/>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D5AA-4F1A-8597-C8CA0801DE5B}"/>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D5AA-4F1A-8597-C8CA0801DE5B}"/>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D5AA-4F1A-8597-C8CA0801DE5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Sheet1!$C$2:$C$7</c:f>
              <c:numCache>
                <c:formatCode>General</c:formatCode>
                <c:ptCount val="6"/>
                <c:pt idx="0">
                  <c:v>61</c:v>
                </c:pt>
                <c:pt idx="1">
                  <c:v>15</c:v>
                </c:pt>
                <c:pt idx="2">
                  <c:v>1</c:v>
                </c:pt>
                <c:pt idx="3">
                  <c:v>2</c:v>
                </c:pt>
                <c:pt idx="4">
                  <c:v>8</c:v>
                </c:pt>
                <c:pt idx="5">
                  <c:v>13</c:v>
                </c:pt>
              </c:numCache>
            </c:numRef>
          </c:val>
          <c:extLst>
            <c:ext xmlns:c16="http://schemas.microsoft.com/office/drawing/2014/chart" uri="{C3380CC4-5D6E-409C-BE32-E72D297353CC}">
              <c16:uniqueId val="{0000000D-D5AA-4F1A-8597-C8CA0801DE5B}"/>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C33-45CA-8BD8-6E3F277D5B0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C33-45CA-8BD8-6E3F277D5B0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84</c:v>
                </c:pt>
                <c:pt idx="1">
                  <c:v>6</c:v>
                </c:pt>
              </c:numCache>
            </c:numRef>
          </c:val>
          <c:extLst>
            <c:ext xmlns:c16="http://schemas.microsoft.com/office/drawing/2014/chart" uri="{C3380CC4-5D6E-409C-BE32-E72D297353CC}">
              <c16:uniqueId val="{00000002-1C33-45CA-8BD8-6E3F277D5B0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C33-45CA-8BD8-6E3F277D5B0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C33-45CA-8BD8-6E3F277D5B0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78</c:v>
                </c:pt>
                <c:pt idx="1">
                  <c:v>12</c:v>
                </c:pt>
              </c:numCache>
            </c:numRef>
          </c:val>
          <c:extLst>
            <c:ext xmlns:c16="http://schemas.microsoft.com/office/drawing/2014/chart" uri="{C3380CC4-5D6E-409C-BE32-E72D297353CC}">
              <c16:uniqueId val="{00000005-1C33-45CA-8BD8-6E3F277D5B0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7E1-478E-8CA4-F4A1BF3B976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7E1-478E-8CA4-F4A1BF3B976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79</c:v>
                </c:pt>
                <c:pt idx="1">
                  <c:v>9</c:v>
                </c:pt>
              </c:numCache>
            </c:numRef>
          </c:val>
          <c:extLst>
            <c:ext xmlns:c16="http://schemas.microsoft.com/office/drawing/2014/chart" uri="{C3380CC4-5D6E-409C-BE32-E72D297353CC}">
              <c16:uniqueId val="{00000002-D7E1-478E-8CA4-F4A1BF3B976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7E1-478E-8CA4-F4A1BF3B976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7E1-478E-8CA4-F4A1BF3B976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80</c:v>
                </c:pt>
                <c:pt idx="1">
                  <c:v>7</c:v>
                </c:pt>
              </c:numCache>
            </c:numRef>
          </c:val>
          <c:extLst>
            <c:ext xmlns:c16="http://schemas.microsoft.com/office/drawing/2014/chart" uri="{C3380CC4-5D6E-409C-BE32-E72D297353CC}">
              <c16:uniqueId val="{00000005-D7E1-478E-8CA4-F4A1BF3B976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66E-4112-B5E3-5E00AAE675C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66E-4112-B5E3-5E00AAE675C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71</c:v>
                </c:pt>
                <c:pt idx="1">
                  <c:v>9</c:v>
                </c:pt>
              </c:numCache>
            </c:numRef>
          </c:val>
          <c:extLst>
            <c:ext xmlns:c16="http://schemas.microsoft.com/office/drawing/2014/chart" uri="{C3380CC4-5D6E-409C-BE32-E72D297353CC}">
              <c16:uniqueId val="{00000002-A66E-4112-B5E3-5E00AAE675C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66E-4112-B5E3-5E00AAE675C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66E-4112-B5E3-5E00AAE675C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71</c:v>
                </c:pt>
                <c:pt idx="1">
                  <c:v>10</c:v>
                </c:pt>
              </c:numCache>
            </c:numRef>
          </c:val>
          <c:extLst>
            <c:ext xmlns:c16="http://schemas.microsoft.com/office/drawing/2014/chart" uri="{C3380CC4-5D6E-409C-BE32-E72D297353CC}">
              <c16:uniqueId val="{00000005-A66E-4112-B5E3-5E00AAE675C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3DD-4D7D-87C4-C525B8582B1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3DD-4D7D-87C4-C525B8582B1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86</c:v>
                </c:pt>
                <c:pt idx="1">
                  <c:v>14</c:v>
                </c:pt>
              </c:numCache>
            </c:numRef>
          </c:val>
          <c:extLst>
            <c:ext xmlns:c16="http://schemas.microsoft.com/office/drawing/2014/chart" uri="{C3380CC4-5D6E-409C-BE32-E72D297353CC}">
              <c16:uniqueId val="{00000002-73DD-4D7D-87C4-C525B8582B1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3DD-4D7D-87C4-C525B8582B1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3DD-4D7D-87C4-C525B8582B1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91</c:v>
                </c:pt>
                <c:pt idx="1">
                  <c:v>9</c:v>
                </c:pt>
              </c:numCache>
            </c:numRef>
          </c:val>
          <c:extLst>
            <c:ext xmlns:c16="http://schemas.microsoft.com/office/drawing/2014/chart" uri="{C3380CC4-5D6E-409C-BE32-E72D297353CC}">
              <c16:uniqueId val="{00000005-73DD-4D7D-87C4-C525B8582B1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618-4BB8-8411-EBE7165F88E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618-4BB8-8411-EBE7165F88E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92</c:v>
                </c:pt>
                <c:pt idx="1">
                  <c:v>8</c:v>
                </c:pt>
              </c:numCache>
            </c:numRef>
          </c:val>
          <c:extLst>
            <c:ext xmlns:c16="http://schemas.microsoft.com/office/drawing/2014/chart" uri="{C3380CC4-5D6E-409C-BE32-E72D297353CC}">
              <c16:uniqueId val="{00000002-F618-4BB8-8411-EBE7165F88E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618-4BB8-8411-EBE7165F88E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618-4BB8-8411-EBE7165F88E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86</c:v>
                </c:pt>
                <c:pt idx="1">
                  <c:v>14</c:v>
                </c:pt>
              </c:numCache>
            </c:numRef>
          </c:val>
          <c:extLst>
            <c:ext xmlns:c16="http://schemas.microsoft.com/office/drawing/2014/chart" uri="{C3380CC4-5D6E-409C-BE32-E72D297353CC}">
              <c16:uniqueId val="{00000005-F618-4BB8-8411-EBE7165F88E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6A8-49EA-AB9F-CC392106C15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6A8-49EA-AB9F-CC392106C15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93</c:v>
                </c:pt>
                <c:pt idx="1">
                  <c:v>7</c:v>
                </c:pt>
              </c:numCache>
            </c:numRef>
          </c:val>
          <c:extLst>
            <c:ext xmlns:c16="http://schemas.microsoft.com/office/drawing/2014/chart" uri="{C3380CC4-5D6E-409C-BE32-E72D297353CC}">
              <c16:uniqueId val="{00000002-D6A8-49EA-AB9F-CC392106C15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6A8-49EA-AB9F-CC392106C15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6A8-49EA-AB9F-CC392106C15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85</c:v>
                </c:pt>
                <c:pt idx="1">
                  <c:v>15</c:v>
                </c:pt>
              </c:numCache>
            </c:numRef>
          </c:val>
          <c:extLst>
            <c:ext xmlns:c16="http://schemas.microsoft.com/office/drawing/2014/chart" uri="{C3380CC4-5D6E-409C-BE32-E72D297353CC}">
              <c16:uniqueId val="{00000005-D6A8-49EA-AB9F-CC392106C15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C94-4F4B-A8E5-227A856EFDB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C94-4F4B-A8E5-227A856EFDB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25</c:v>
                </c:pt>
                <c:pt idx="1">
                  <c:v>70</c:v>
                </c:pt>
              </c:numCache>
            </c:numRef>
          </c:val>
          <c:extLst>
            <c:ext xmlns:c16="http://schemas.microsoft.com/office/drawing/2014/chart" uri="{C3380CC4-5D6E-409C-BE32-E72D297353CC}">
              <c16:uniqueId val="{00000002-0C94-4F4B-A8E5-227A856EFDB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0C94-4F4B-A8E5-227A856EFDB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0C94-4F4B-A8E5-227A856EFDB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37</c:v>
                </c:pt>
                <c:pt idx="1">
                  <c:v>43</c:v>
                </c:pt>
              </c:numCache>
            </c:numRef>
          </c:val>
          <c:extLst>
            <c:ext xmlns:c16="http://schemas.microsoft.com/office/drawing/2014/chart" uri="{C3380CC4-5D6E-409C-BE32-E72D297353CC}">
              <c16:uniqueId val="{00000005-0C94-4F4B-A8E5-227A856EFDB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D0A-463E-9BE3-11F5E9B1923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D0A-463E-9BE3-11F5E9B19236}"/>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9D0A-463E-9BE3-11F5E9B19236}"/>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D0A-463E-9BE3-11F5E9B19236}"/>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D0A-463E-9BE3-11F5E9B19236}"/>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9D0A-463E-9BE3-11F5E9B19236}"/>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9D0A-463E-9BE3-11F5E9B19236}"/>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9D0A-463E-9BE3-11F5E9B19236}"/>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9D0A-463E-9BE3-11F5E9B1923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Sheet1!$B$2:$B$10</c:f>
              <c:numCache>
                <c:formatCode>General</c:formatCode>
                <c:ptCount val="9"/>
                <c:pt idx="0">
                  <c:v>44</c:v>
                </c:pt>
                <c:pt idx="1">
                  <c:v>16</c:v>
                </c:pt>
                <c:pt idx="2">
                  <c:v>16</c:v>
                </c:pt>
                <c:pt idx="3">
                  <c:v>15</c:v>
                </c:pt>
                <c:pt idx="4">
                  <c:v>9</c:v>
                </c:pt>
                <c:pt idx="5">
                  <c:v>18</c:v>
                </c:pt>
                <c:pt idx="6">
                  <c:v>16</c:v>
                </c:pt>
                <c:pt idx="7">
                  <c:v>10</c:v>
                </c:pt>
                <c:pt idx="8">
                  <c:v>9</c:v>
                </c:pt>
              </c:numCache>
            </c:numRef>
          </c:val>
          <c:extLst>
            <c:ext xmlns:c16="http://schemas.microsoft.com/office/drawing/2014/chart" uri="{C3380CC4-5D6E-409C-BE32-E72D297353CC}">
              <c16:uniqueId val="{00000009-9D0A-463E-9BE3-11F5E9B1923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9D0A-463E-9BE3-11F5E9B1923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9D0A-463E-9BE3-11F5E9B19236}"/>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9D0A-463E-9BE3-11F5E9B19236}"/>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9D0A-463E-9BE3-11F5E9B19236}"/>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9D0A-463E-9BE3-11F5E9B19236}"/>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9D0A-463E-9BE3-11F5E9B19236}"/>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9D0A-463E-9BE3-11F5E9B19236}"/>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9D0A-463E-9BE3-11F5E9B19236}"/>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9D0A-463E-9BE3-11F5E9B1923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Sheet1!$C$2:$C$10</c:f>
              <c:numCache>
                <c:formatCode>General</c:formatCode>
                <c:ptCount val="9"/>
                <c:pt idx="0">
                  <c:v>40</c:v>
                </c:pt>
                <c:pt idx="1">
                  <c:v>18</c:v>
                </c:pt>
                <c:pt idx="2">
                  <c:v>12</c:v>
                </c:pt>
                <c:pt idx="3">
                  <c:v>19</c:v>
                </c:pt>
                <c:pt idx="4">
                  <c:v>2</c:v>
                </c:pt>
                <c:pt idx="5">
                  <c:v>17</c:v>
                </c:pt>
                <c:pt idx="6">
                  <c:v>17</c:v>
                </c:pt>
                <c:pt idx="7">
                  <c:v>4</c:v>
                </c:pt>
                <c:pt idx="8">
                  <c:v>12</c:v>
                </c:pt>
              </c:numCache>
            </c:numRef>
          </c:val>
          <c:extLst>
            <c:ext xmlns:c16="http://schemas.microsoft.com/office/drawing/2014/chart" uri="{C3380CC4-5D6E-409C-BE32-E72D297353CC}">
              <c16:uniqueId val="{00000013-9D0A-463E-9BE3-11F5E9B1923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2FE9-44B9-A94B-29CCFF0A654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2FE9-44B9-A94B-29CCFF0A654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79</c:v>
                </c:pt>
                <c:pt idx="1">
                  <c:v>21</c:v>
                </c:pt>
              </c:numCache>
            </c:numRef>
          </c:val>
          <c:extLst>
            <c:ext xmlns:c16="http://schemas.microsoft.com/office/drawing/2014/chart" uri="{C3380CC4-5D6E-409C-BE32-E72D297353CC}">
              <c16:uniqueId val="{00000002-2FE9-44B9-A94B-29CCFF0A654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2FE9-44B9-A94B-29CCFF0A654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2FE9-44B9-A94B-29CCFF0A654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78</c:v>
                </c:pt>
                <c:pt idx="1">
                  <c:v>22</c:v>
                </c:pt>
              </c:numCache>
            </c:numRef>
          </c:val>
          <c:extLst>
            <c:ext xmlns:c16="http://schemas.microsoft.com/office/drawing/2014/chart" uri="{C3380CC4-5D6E-409C-BE32-E72D297353CC}">
              <c16:uniqueId val="{00000005-2FE9-44B9-A94B-29CCFF0A654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64B-4A8C-A95C-3A8322924CE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64B-4A8C-A95C-3A8322924CE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57</c:v>
                </c:pt>
                <c:pt idx="1">
                  <c:v>24</c:v>
                </c:pt>
              </c:numCache>
            </c:numRef>
          </c:val>
          <c:extLst>
            <c:ext xmlns:c16="http://schemas.microsoft.com/office/drawing/2014/chart" uri="{C3380CC4-5D6E-409C-BE32-E72D297353CC}">
              <c16:uniqueId val="{00000002-664B-4A8C-A95C-3A8322924CE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64B-4A8C-A95C-3A8322924CE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64B-4A8C-A95C-3A8322924CE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60</c:v>
                </c:pt>
                <c:pt idx="1">
                  <c:v>22</c:v>
                </c:pt>
              </c:numCache>
            </c:numRef>
          </c:val>
          <c:extLst>
            <c:ext xmlns:c16="http://schemas.microsoft.com/office/drawing/2014/chart" uri="{C3380CC4-5D6E-409C-BE32-E72D297353CC}">
              <c16:uniqueId val="{00000005-664B-4A8C-A95C-3A8322924CE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rPr lang="en-GB"/>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D60-4022-82F8-D3F455CE13A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D60-4022-82F8-D3F455CE13A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Sheet1!$B$2:$B$3</c:f>
              <c:numCache>
                <c:formatCode>General</c:formatCode>
                <c:ptCount val="2"/>
                <c:pt idx="0">
                  <c:v>73</c:v>
                </c:pt>
                <c:pt idx="1">
                  <c:v>27</c:v>
                </c:pt>
              </c:numCache>
            </c:numRef>
          </c:val>
          <c:extLst>
            <c:ext xmlns:c16="http://schemas.microsoft.com/office/drawing/2014/chart" uri="{C3380CC4-5D6E-409C-BE32-E72D297353CC}">
              <c16:uniqueId val="{00000002-6D60-4022-82F8-D3F455CE13A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D60-4022-82F8-D3F455CE13A4}"/>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D60-4022-82F8-D3F455CE13A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Sheet1!$C$2:$C$3</c:f>
              <c:numCache>
                <c:formatCode>General</c:formatCode>
                <c:ptCount val="2"/>
                <c:pt idx="0">
                  <c:v>70</c:v>
                </c:pt>
                <c:pt idx="1">
                  <c:v>30</c:v>
                </c:pt>
              </c:numCache>
            </c:numRef>
          </c:val>
          <c:extLst>
            <c:ext xmlns:c16="http://schemas.microsoft.com/office/drawing/2014/chart" uri="{C3380CC4-5D6E-409C-BE32-E72D297353CC}">
              <c16:uniqueId val="{00000005-6D60-4022-82F8-D3F455CE13A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F2E-465C-9057-42F66AF7F24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F2E-465C-9057-42F66AF7F24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DF2E-465C-9057-42F66AF7F24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F2E-465C-9057-42F66AF7F24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F2E-465C-9057-42F66AF7F24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DF2E-465C-9057-42F66AF7F24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DF2E-465C-9057-42F66AF7F24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DF2E-465C-9057-42F66AF7F24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Sheet1!$B$2:$B$9</c:f>
              <c:numCache>
                <c:formatCode>General</c:formatCode>
                <c:ptCount val="8"/>
                <c:pt idx="0">
                  <c:v>46</c:v>
                </c:pt>
                <c:pt idx="1">
                  <c:v>12</c:v>
                </c:pt>
                <c:pt idx="2">
                  <c:v>24</c:v>
                </c:pt>
                <c:pt idx="3">
                  <c:v>10</c:v>
                </c:pt>
                <c:pt idx="4">
                  <c:v>4</c:v>
                </c:pt>
                <c:pt idx="5">
                  <c:v>17</c:v>
                </c:pt>
                <c:pt idx="6">
                  <c:v>5</c:v>
                </c:pt>
                <c:pt idx="7">
                  <c:v>33</c:v>
                </c:pt>
              </c:numCache>
            </c:numRef>
          </c:val>
          <c:extLst>
            <c:ext xmlns:c16="http://schemas.microsoft.com/office/drawing/2014/chart" uri="{C3380CC4-5D6E-409C-BE32-E72D297353CC}">
              <c16:uniqueId val="{00000008-DF2E-465C-9057-42F66AF7F24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DF2E-465C-9057-42F66AF7F24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DF2E-465C-9057-42F66AF7F24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DF2E-465C-9057-42F66AF7F24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DF2E-465C-9057-42F66AF7F24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DF2E-465C-9057-42F66AF7F24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DF2E-465C-9057-42F66AF7F24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DF2E-465C-9057-42F66AF7F24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DF2E-465C-9057-42F66AF7F24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Sheet1!$C$2:$C$9</c:f>
              <c:numCache>
                <c:formatCode>General</c:formatCode>
                <c:ptCount val="8"/>
                <c:pt idx="0">
                  <c:v>53</c:v>
                </c:pt>
                <c:pt idx="1">
                  <c:v>21</c:v>
                </c:pt>
                <c:pt idx="2">
                  <c:v>24</c:v>
                </c:pt>
                <c:pt idx="3">
                  <c:v>13</c:v>
                </c:pt>
                <c:pt idx="4">
                  <c:v>8</c:v>
                </c:pt>
                <c:pt idx="5">
                  <c:v>21</c:v>
                </c:pt>
                <c:pt idx="6">
                  <c:v>9</c:v>
                </c:pt>
                <c:pt idx="7">
                  <c:v>35</c:v>
                </c:pt>
              </c:numCache>
            </c:numRef>
          </c:val>
          <c:extLst>
            <c:ext xmlns:c16="http://schemas.microsoft.com/office/drawing/2014/chart" uri="{C3380CC4-5D6E-409C-BE32-E72D297353CC}">
              <c16:uniqueId val="{00000011-DF2E-465C-9057-42F66AF7F24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556-4FDA-900F-86953A0CC75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556-4FDA-900F-86953A0CC75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31</c:v>
                </c:pt>
                <c:pt idx="1">
                  <c:v>69</c:v>
                </c:pt>
              </c:numCache>
            </c:numRef>
          </c:val>
          <c:extLst>
            <c:ext xmlns:c16="http://schemas.microsoft.com/office/drawing/2014/chart" uri="{C3380CC4-5D6E-409C-BE32-E72D297353CC}">
              <c16:uniqueId val="{00000002-3556-4FDA-900F-86953A0CC75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556-4FDA-900F-86953A0CC75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556-4FDA-900F-86953A0CC75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19</c:v>
                </c:pt>
                <c:pt idx="1">
                  <c:v>81</c:v>
                </c:pt>
              </c:numCache>
            </c:numRef>
          </c:val>
          <c:extLst>
            <c:ext xmlns:c16="http://schemas.microsoft.com/office/drawing/2014/chart" uri="{C3380CC4-5D6E-409C-BE32-E72D297353CC}">
              <c16:uniqueId val="{00000005-3556-4FDA-900F-86953A0CC75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4B1-42B7-ADDF-153D51494D5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4B1-42B7-ADDF-153D51494D5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Sheet1!$B$2:$B$3</c:f>
              <c:numCache>
                <c:formatCode>General</c:formatCode>
                <c:ptCount val="2"/>
                <c:pt idx="0">
                  <c:v>11</c:v>
                </c:pt>
                <c:pt idx="1">
                  <c:v>89</c:v>
                </c:pt>
              </c:numCache>
            </c:numRef>
          </c:val>
          <c:extLst>
            <c:ext xmlns:c16="http://schemas.microsoft.com/office/drawing/2014/chart" uri="{C3380CC4-5D6E-409C-BE32-E72D297353CC}">
              <c16:uniqueId val="{00000002-A4B1-42B7-ADDF-153D51494D5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4B1-42B7-ADDF-153D51494D5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4B1-42B7-ADDF-153D51494D5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Sheet1!$C$2:$C$3</c:f>
              <c:numCache>
                <c:formatCode>General</c:formatCode>
                <c:ptCount val="2"/>
                <c:pt idx="0">
                  <c:v>33</c:v>
                </c:pt>
                <c:pt idx="1">
                  <c:v>67</c:v>
                </c:pt>
              </c:numCache>
            </c:numRef>
          </c:val>
          <c:extLst>
            <c:ext xmlns:c16="http://schemas.microsoft.com/office/drawing/2014/chart" uri="{C3380CC4-5D6E-409C-BE32-E72D297353CC}">
              <c16:uniqueId val="{00000005-A4B1-42B7-ADDF-153D51494D5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031-4493-9711-8736E00C554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031-4493-9711-8736E00C554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73</c:v>
                </c:pt>
                <c:pt idx="1">
                  <c:v>17</c:v>
                </c:pt>
              </c:numCache>
            </c:numRef>
          </c:val>
          <c:extLst>
            <c:ext xmlns:c16="http://schemas.microsoft.com/office/drawing/2014/chart" uri="{C3380CC4-5D6E-409C-BE32-E72D297353CC}">
              <c16:uniqueId val="{00000002-9031-4493-9711-8736E00C554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031-4493-9711-8736E00C554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031-4493-9711-8736E00C554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67</c:v>
                </c:pt>
                <c:pt idx="1">
                  <c:v>18</c:v>
                </c:pt>
              </c:numCache>
            </c:numRef>
          </c:val>
          <c:extLst>
            <c:ext xmlns:c16="http://schemas.microsoft.com/office/drawing/2014/chart" uri="{C3380CC4-5D6E-409C-BE32-E72D297353CC}">
              <c16:uniqueId val="{00000005-9031-4493-9711-8736E00C554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cat>
            <c:strRef>
              <c:f>Sheet1!$A$2:$A$11</c:f>
              <c:strCache>
                <c:ptCount val="10"/>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pt idx="9">
                  <c:v>Total</c:v>
                </c:pt>
              </c:strCache>
            </c:strRef>
          </c:cat>
          <c:val>
            <c:numRef>
              <c:f>Sheet1!$B$2:$B$10</c:f>
              <c:numCache>
                <c:formatCode>General</c:formatCode>
                <c:ptCount val="9"/>
                <c:pt idx="0">
                  <c:v>0</c:v>
                </c:pt>
                <c:pt idx="1">
                  <c:v>0</c:v>
                </c:pt>
                <c:pt idx="2">
                  <c:v>0</c:v>
                </c:pt>
                <c:pt idx="3">
                  <c:v>0</c:v>
                </c:pt>
                <c:pt idx="4">
                  <c:v>0</c:v>
                </c:pt>
                <c:pt idx="5">
                  <c:v>0</c:v>
                </c:pt>
                <c:pt idx="6">
                  <c:v>0</c:v>
                </c:pt>
                <c:pt idx="7">
                  <c:v>0</c:v>
                </c:pt>
                <c:pt idx="8">
                  <c:v>0</c:v>
                </c:pt>
              </c:numCache>
            </c:numRef>
          </c:val>
          <c:extLst>
            <c:ext xmlns:c16="http://schemas.microsoft.com/office/drawing/2014/chart" uri="{C3380CC4-5D6E-409C-BE32-E72D297353CC}">
              <c16:uniqueId val="{00000008-A02B-468C-8C91-F9928E44D1B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A02B-468C-8C91-F9928E44D1B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A02B-468C-8C91-F9928E44D1B6}"/>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A02B-468C-8C91-F9928E44D1B6}"/>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A02B-468C-8C91-F9928E44D1B6}"/>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A02B-468C-8C91-F9928E44D1B6}"/>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A02B-468C-8C91-F9928E44D1B6}"/>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A02B-468C-8C91-F9928E44D1B6}"/>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A02B-468C-8C91-F9928E44D1B6}"/>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A02B-468C-8C91-F9928E44D1B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pt idx="9">
                  <c:v>Total</c:v>
                </c:pt>
              </c:strCache>
            </c:strRef>
          </c:cat>
          <c:val>
            <c:numRef>
              <c:f>Sheet1!$C$2:$C$10</c:f>
              <c:numCache>
                <c:formatCode>General</c:formatCode>
                <c:ptCount val="9"/>
                <c:pt idx="0">
                  <c:v>45</c:v>
                </c:pt>
                <c:pt idx="1">
                  <c:v>11</c:v>
                </c:pt>
                <c:pt idx="2">
                  <c:v>10</c:v>
                </c:pt>
                <c:pt idx="3">
                  <c:v>8</c:v>
                </c:pt>
                <c:pt idx="4">
                  <c:v>2</c:v>
                </c:pt>
                <c:pt idx="5">
                  <c:v>6</c:v>
                </c:pt>
                <c:pt idx="6">
                  <c:v>2</c:v>
                </c:pt>
                <c:pt idx="7">
                  <c:v>1</c:v>
                </c:pt>
                <c:pt idx="8">
                  <c:v>16</c:v>
                </c:pt>
              </c:numCache>
            </c:numRef>
          </c:val>
          <c:extLst>
            <c:ext xmlns:c16="http://schemas.microsoft.com/office/drawing/2014/chart" uri="{C3380CC4-5D6E-409C-BE32-E72D297353CC}">
              <c16:uniqueId val="{00000012-A02B-468C-8C91-F9928E44D1B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10/07/2025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Divider ">
    <p:bg>
      <p:bgPr>
        <a:solidFill>
          <a:schemeClr val="tx1"/>
        </a:solidFill>
        <a:effectLst/>
      </p:bgPr>
    </p:bg>
    <p:spTree>
      <p:nvGrpSpPr>
        <p:cNvPr id="1" name=""/>
        <p:cNvGrpSpPr/>
        <p:nvPr/>
      </p:nvGrpSpPr>
      <p:grpSpPr>
        <a:xfrm>
          <a:off x="0" y="0"/>
          <a:ext cx="0" cy="0"/>
          <a:chOff x="0" y="0"/>
          <a:ch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Full Pag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chOff x="0" y="0"/>
          <a:ch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ullets - Title and Full Page Content (With Question, Base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5EB8"/>
        </a:solidFill>
        <a:effectLst/>
      </p:bgPr>
    </p:bg>
    <p:spTree>
      <p:nvGrpSpPr>
        <p:cNvPr id="1" name=""/>
        <p:cNvGrpSpPr/>
        <p:nvPr/>
      </p:nvGrpSpPr>
      <p:grpSpPr>
        <a:xfrm>
          <a:off x="0" y="0"/>
          <a:ext cx="0" cy="0"/>
          <a:chOff x="0" y="0"/>
          <a:ch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2025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p-patient.co.uk/weighted-data"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hyperlink" Target="https://gp-patient.co.uk/FAQ"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9.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chart" Target="../charts/char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chart" Target="../charts/chart1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chart" Target="../charts/chart1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chart" Target="../charts/chart1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chart" Target="../charts/chart19.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chart" Target="../charts/chart2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hart" Target="../charts/chart2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chart" Target="../charts/chart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chart" Target="../charts/chart25.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chart" Target="../charts/chart26.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chart" Target="../charts/chart2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chart" Target="../charts/chart2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chart" Target="../charts/chart29.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chart" Target="../charts/chart30.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chart" Target="../charts/chart3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chart" Target="../charts/chart3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chart" Target="../charts/char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hlinkClick r:id="rId3"/>
              </a:rPr>
              <a:t>See the GP Patient Survey website for further information about weighting.</a:t>
            </a:r>
            <a:endParaRPr lang="en-GB" sz="1200" u="sng">
              <a:solidFill>
                <a:srgbClr val="0563C1"/>
              </a:solidFill>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hlinkClick r:id="rId4"/>
              </a:rPr>
              <a:t>GP Patient Survey website FAQ.</a:t>
            </a:r>
            <a:endParaRPr lang="en-GB" sz="1200">
              <a:solidFill>
                <a:srgbClr val="000000"/>
              </a:solidFill>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(0), 2025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(0), 2025 (135)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r>
              <a:rPr lang="en-GB" sz="1100"/>
              <a:t>* Some of the data below may be suppressed due to low base sizes or data may not be available due to loss of comparability following organisation or questionnaire changes. </a:t>
            </a:r>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(95), 2025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(145), 2025 (137)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(55), 2025 (54)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(78), 2025 (69)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(84), 2025 (91)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(125), 2025 (129)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couldn’t contact my practice’ (weighted):  2024 (8) 2025 (4)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(54), 2025 (64)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(78), 2025 (79)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(weighted):  2024 (5) 2025 (4)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(59), 2025 (66)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(84), 2025 (82)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(31), 2025 (29)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(95), 2025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(145), 2025 (137)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(100), 2025 (105)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(154), 2025 (162)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(92), 2025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(143), 2025 (146)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(95), 2025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(148), 2025 (140)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(11) 2025 (22)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(68), 2025 (62)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(116), 2025 (95)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didn’t need a choice’ or ’I can’t remember’  (weighted):  2024 (32) 2025 (52)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(93),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(143), 2025 (148)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(84), 2025 (84)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(127), 2025 (121)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(18) 2025 (27)</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(94),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(144), 2025 (148)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(94),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(148), 2025 (148)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(93), 2025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(143), 2025 (128)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(5) 2025 (20)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(92), 2025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(139), 2025 (136)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(5) 2025 (12)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(84), 2025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(136), 2025 (125)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(12) 2025 (24)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(86), 2025 (90)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(135), 2025 (127)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(12) 2025 (21)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(90), 2025 (94)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(136), 2025 (134)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(8) 2025 (15)</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(50), 2025 (64)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(82), 2025 (115)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(76) 2025 (47)</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(87), 2025 (89)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(134), 2025 (119)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or it didn’t apply’ (weighted):  2024 (14) 2025 (29)</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(93),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(143), 2025 (148)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(90), 2025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(134), 2025 (138)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(15) 2025 (8)</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(101),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(155), 2025 (161)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(45), 2025 (55)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(76), 2025 (103)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(83) 2025 (59)</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(99), 2025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(153), 2025 (142)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(6) 2025 (20)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(102),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(159), 2025 (161)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(101), 2025 (103)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(155), 2025 (161)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Q7.  How often do you get to see or speak to your preferred healthcare professional when you ask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(27), 2025 (21)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(44), 2025 (24)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(4) 2025 (6)</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(102), 2025 (105)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(159), 2025 (162)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GROUP PRACTICE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3.14"/>
  <p:tag name="AS_TITLE" val="Aspose.Slides for .NET 4.0 Client Profile"/>
  <p:tag name="AS_VERSION" val="22.3"/>
  <p:tag name="PRESGUID" val="223c9c9d-0fa9-4ad3-a0f6-14cf2c647e40"/>
</p:tagLst>
</file>

<file path=ppt/theme/theme1.xml><?xml version="1.0" encoding="utf-8"?>
<a:theme xmlns:a="http://schemas.openxmlformats.org/drawingml/2006/main" name="UK - Ipsos SRI">
  <a:themeElements>
    <a:clrScheme name="Custom 2">
      <a:dk1>
        <a:srgbClr val="292926"/>
      </a:dk1>
      <a:lt1>
        <a:srgbClr val="FFFFFF"/>
      </a:lt1>
      <a:dk2>
        <a:srgbClr val="639EC8"/>
      </a:dk2>
      <a:lt2>
        <a:srgbClr val="292926"/>
      </a:lt2>
      <a:accent1>
        <a:srgbClr val="639EC8"/>
      </a:accent1>
      <a:accent2>
        <a:srgbClr val="003087"/>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4043</Words>
  <Application>Microsoft Office PowerPoint</Application>
  <PresentationFormat>Widescreen</PresentationFormat>
  <Paragraphs>347</Paragraphs>
  <Slides>33</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Arial (Body)</vt:lpstr>
      <vt:lpstr>Arial Black</vt:lpstr>
      <vt:lpstr>Calibri</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Dowdell</dc:creator>
  <cp:lastModifiedBy>HUGHES, Lynsey (PRIMARY CARE SHEFFIELD LTD)</cp:lastModifiedBy>
  <cp:revision>95</cp:revision>
  <dcterms:created xsi:type="dcterms:W3CDTF">2018-05-30T12:52:08Z</dcterms:created>
  <dcterms:modified xsi:type="dcterms:W3CDTF">2025-07-10T14:06:47Z</dcterms:modified>
</cp:coreProperties>
</file>